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8B3C8E-7ACB-44C2-9A5F-3333EF778F2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8C9C99-F14D-4335-87E7-70F81A75F16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Blogs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Blogging</a:t>
            </a:r>
            <a:endParaRPr lang="en-US" dirty="0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80083"/>
            <a:ext cx="8229600" cy="4299596"/>
          </a:xfrm>
          <a:ln>
            <a:solidFill>
              <a:schemeClr val="tx1"/>
            </a:solidFill>
          </a:ln>
        </p:spPr>
      </p:pic>
      <p:pic>
        <p:nvPicPr>
          <p:cNvPr id="5" name="Content Placeholder 3" descr="Picture 18.png"/>
          <p:cNvPicPr>
            <a:picLocks noChangeAspect="1"/>
          </p:cNvPicPr>
          <p:nvPr/>
        </p:nvPicPr>
        <p:blipFill>
          <a:blip r:embed="rId3" cstate="print"/>
          <a:srcRect t="-1997" b="-1599"/>
          <a:stretch>
            <a:fillRect/>
          </a:stretch>
        </p:blipFill>
        <p:spPr>
          <a:xfrm>
            <a:off x="2936939" y="1600200"/>
            <a:ext cx="5749861" cy="13831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4" descr="Picture 19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348163"/>
            <a:ext cx="47371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have own</a:t>
            </a:r>
          </a:p>
          <a:p>
            <a:pPr lvl="1"/>
            <a:r>
              <a:rPr lang="en-US" dirty="0" smtClean="0"/>
              <a:t>Blog on assigned topics</a:t>
            </a:r>
          </a:p>
          <a:p>
            <a:pPr lvl="1"/>
            <a:r>
              <a:rPr lang="en-US" dirty="0" smtClean="0"/>
              <a:t>Blog on self-chosen topics</a:t>
            </a:r>
          </a:p>
          <a:p>
            <a:r>
              <a:rPr lang="en-US" dirty="0" smtClean="0"/>
              <a:t>Post questions</a:t>
            </a:r>
          </a:p>
          <a:p>
            <a:pPr lvl="1"/>
            <a:r>
              <a:rPr lang="en-US" dirty="0" smtClean="0"/>
              <a:t>Students respond as “comments”</a:t>
            </a:r>
          </a:p>
          <a:p>
            <a:r>
              <a:rPr lang="en-US" dirty="0" smtClean="0"/>
              <a:t>Course schedule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26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Week 2</vt:lpstr>
      <vt:lpstr>Blogging</vt:lpstr>
      <vt:lpstr>Applications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</dc:title>
  <dc:creator>.</dc:creator>
  <cp:lastModifiedBy>.</cp:lastModifiedBy>
  <cp:revision>1</cp:revision>
  <dcterms:created xsi:type="dcterms:W3CDTF">2012-02-10T15:38:42Z</dcterms:created>
  <dcterms:modified xsi:type="dcterms:W3CDTF">2012-02-10T15:39:32Z</dcterms:modified>
</cp:coreProperties>
</file>